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Bezak" userId="2b41c97d-8467-4240-a788-5f9e773bfd5a" providerId="ADAL" clId="{E641A9FC-98FF-8B45-8671-413648EE2813}"/>
    <pc:docChg chg="addSld delSld modSld">
      <pc:chgData name="Dominik Bezak" userId="2b41c97d-8467-4240-a788-5f9e773bfd5a" providerId="ADAL" clId="{E641A9FC-98FF-8B45-8671-413648EE2813}" dt="2021-02-13T12:08:41.716" v="58" actId="2696"/>
      <pc:docMkLst>
        <pc:docMk/>
      </pc:docMkLst>
      <pc:sldChg chg="addSp modSp">
        <pc:chgData name="Dominik Bezak" userId="2b41c97d-8467-4240-a788-5f9e773bfd5a" providerId="ADAL" clId="{E641A9FC-98FF-8B45-8671-413648EE2813}" dt="2021-02-13T12:04:36.954" v="6" actId="14100"/>
        <pc:sldMkLst>
          <pc:docMk/>
          <pc:sldMk cId="2070151334" sldId="256"/>
        </pc:sldMkLst>
        <pc:picChg chg="add mod">
          <ac:chgData name="Dominik Bezak" userId="2b41c97d-8467-4240-a788-5f9e773bfd5a" providerId="ADAL" clId="{E641A9FC-98FF-8B45-8671-413648EE2813}" dt="2021-02-13T12:04:36.954" v="6" actId="14100"/>
          <ac:picMkLst>
            <pc:docMk/>
            <pc:sldMk cId="2070151334" sldId="256"/>
            <ac:picMk id="6" creationId="{28035299-F0E0-4E4A-950F-CBC997563C5B}"/>
          </ac:picMkLst>
        </pc:picChg>
      </pc:sldChg>
      <pc:sldChg chg="addSp delSp modSp new">
        <pc:chgData name="Dominik Bezak" userId="2b41c97d-8467-4240-a788-5f9e773bfd5a" providerId="ADAL" clId="{E641A9FC-98FF-8B45-8671-413648EE2813}" dt="2021-02-13T12:05:00.517" v="12" actId="14100"/>
        <pc:sldMkLst>
          <pc:docMk/>
          <pc:sldMk cId="4119416157" sldId="257"/>
        </pc:sldMkLst>
        <pc:spChg chg="del">
          <ac:chgData name="Dominik Bezak" userId="2b41c97d-8467-4240-a788-5f9e773bfd5a" providerId="ADAL" clId="{E641A9FC-98FF-8B45-8671-413648EE2813}" dt="2021-02-13T12:04:50.106" v="8" actId="22"/>
          <ac:spMkLst>
            <pc:docMk/>
            <pc:sldMk cId="4119416157" sldId="257"/>
            <ac:spMk id="3" creationId="{7EE6D187-39DF-794F-B164-0DEA87F439F8}"/>
          </ac:spMkLst>
        </pc:spChg>
        <pc:picChg chg="add mod">
          <ac:chgData name="Dominik Bezak" userId="2b41c97d-8467-4240-a788-5f9e773bfd5a" providerId="ADAL" clId="{E641A9FC-98FF-8B45-8671-413648EE2813}" dt="2021-02-13T12:05:00.517" v="12" actId="14100"/>
          <ac:picMkLst>
            <pc:docMk/>
            <pc:sldMk cId="4119416157" sldId="257"/>
            <ac:picMk id="6" creationId="{2ECD0CCF-325E-704B-ACC8-A10B6FE4DD4E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6:03.973" v="24" actId="14100"/>
        <pc:sldMkLst>
          <pc:docMk/>
          <pc:sldMk cId="335989301" sldId="258"/>
        </pc:sldMkLst>
        <pc:picChg chg="add mod">
          <ac:chgData name="Dominik Bezak" userId="2b41c97d-8467-4240-a788-5f9e773bfd5a" providerId="ADAL" clId="{E641A9FC-98FF-8B45-8671-413648EE2813}" dt="2021-02-13T12:06:03.973" v="24" actId="14100"/>
          <ac:picMkLst>
            <pc:docMk/>
            <pc:sldMk cId="335989301" sldId="258"/>
            <ac:picMk id="6" creationId="{4F94B6E9-D91D-F049-9F42-BCCEBF9EFAF4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5:36.308" v="19" actId="14100"/>
        <pc:sldMkLst>
          <pc:docMk/>
          <pc:sldMk cId="3543569514" sldId="259"/>
        </pc:sldMkLst>
        <pc:picChg chg="add mod">
          <ac:chgData name="Dominik Bezak" userId="2b41c97d-8467-4240-a788-5f9e773bfd5a" providerId="ADAL" clId="{E641A9FC-98FF-8B45-8671-413648EE2813}" dt="2021-02-13T12:05:36.308" v="19" actId="14100"/>
          <ac:picMkLst>
            <pc:docMk/>
            <pc:sldMk cId="3543569514" sldId="259"/>
            <ac:picMk id="6" creationId="{7BEFDD1C-F3EC-EC4A-A76F-9EBCA7C68E40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6:32.387" v="31" actId="14100"/>
        <pc:sldMkLst>
          <pc:docMk/>
          <pc:sldMk cId="4142265173" sldId="260"/>
        </pc:sldMkLst>
        <pc:picChg chg="add mod">
          <ac:chgData name="Dominik Bezak" userId="2b41c97d-8467-4240-a788-5f9e773bfd5a" providerId="ADAL" clId="{E641A9FC-98FF-8B45-8671-413648EE2813}" dt="2021-02-13T12:06:32.387" v="31" actId="14100"/>
          <ac:picMkLst>
            <pc:docMk/>
            <pc:sldMk cId="4142265173" sldId="260"/>
            <ac:picMk id="6" creationId="{C562C013-15EE-EF43-882A-CA814DEDDBF3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7:00.595" v="36" actId="14100"/>
        <pc:sldMkLst>
          <pc:docMk/>
          <pc:sldMk cId="2800625144" sldId="261"/>
        </pc:sldMkLst>
        <pc:picChg chg="add mod">
          <ac:chgData name="Dominik Bezak" userId="2b41c97d-8467-4240-a788-5f9e773bfd5a" providerId="ADAL" clId="{E641A9FC-98FF-8B45-8671-413648EE2813}" dt="2021-02-13T12:07:00.595" v="36" actId="14100"/>
          <ac:picMkLst>
            <pc:docMk/>
            <pc:sldMk cId="2800625144" sldId="261"/>
            <ac:picMk id="6" creationId="{E254C0B4-8F57-E142-9180-C13CC17D2DB5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7:26.047" v="43" actId="14100"/>
        <pc:sldMkLst>
          <pc:docMk/>
          <pc:sldMk cId="1519569071" sldId="262"/>
        </pc:sldMkLst>
        <pc:picChg chg="add mod">
          <ac:chgData name="Dominik Bezak" userId="2b41c97d-8467-4240-a788-5f9e773bfd5a" providerId="ADAL" clId="{E641A9FC-98FF-8B45-8671-413648EE2813}" dt="2021-02-13T12:07:26.047" v="43" actId="14100"/>
          <ac:picMkLst>
            <pc:docMk/>
            <pc:sldMk cId="1519569071" sldId="262"/>
            <ac:picMk id="6" creationId="{33637EAE-3FAC-9244-B400-62C965527056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7:54.026" v="49" actId="14100"/>
        <pc:sldMkLst>
          <pc:docMk/>
          <pc:sldMk cId="1784892097" sldId="263"/>
        </pc:sldMkLst>
        <pc:picChg chg="add mod">
          <ac:chgData name="Dominik Bezak" userId="2b41c97d-8467-4240-a788-5f9e773bfd5a" providerId="ADAL" clId="{E641A9FC-98FF-8B45-8671-413648EE2813}" dt="2021-02-13T12:07:54.026" v="49" actId="14100"/>
          <ac:picMkLst>
            <pc:docMk/>
            <pc:sldMk cId="1784892097" sldId="263"/>
            <ac:picMk id="6" creationId="{4F1CA506-4DF7-D444-9298-8BDF7150FA5C}"/>
          </ac:picMkLst>
        </pc:picChg>
      </pc:sldChg>
      <pc:sldChg chg="addSp modSp new">
        <pc:chgData name="Dominik Bezak" userId="2b41c97d-8467-4240-a788-5f9e773bfd5a" providerId="ADAL" clId="{E641A9FC-98FF-8B45-8671-413648EE2813}" dt="2021-02-13T12:08:20.561" v="55" actId="14100"/>
        <pc:sldMkLst>
          <pc:docMk/>
          <pc:sldMk cId="2487415298" sldId="264"/>
        </pc:sldMkLst>
        <pc:picChg chg="add mod">
          <ac:chgData name="Dominik Bezak" userId="2b41c97d-8467-4240-a788-5f9e773bfd5a" providerId="ADAL" clId="{E641A9FC-98FF-8B45-8671-413648EE2813}" dt="2021-02-13T12:08:20.561" v="55" actId="14100"/>
          <ac:picMkLst>
            <pc:docMk/>
            <pc:sldMk cId="2487415298" sldId="264"/>
            <ac:picMk id="6" creationId="{2383CF4D-D70F-6B4C-A50B-2F974E4F5C9D}"/>
          </ac:picMkLst>
        </pc:picChg>
      </pc:sldChg>
      <pc:sldChg chg="modSp new del">
        <pc:chgData name="Dominik Bezak" userId="2b41c97d-8467-4240-a788-5f9e773bfd5a" providerId="ADAL" clId="{E641A9FC-98FF-8B45-8671-413648EE2813}" dt="2021-02-13T12:08:41.716" v="58" actId="2696"/>
        <pc:sldMkLst>
          <pc:docMk/>
          <pc:sldMk cId="523439349" sldId="265"/>
        </pc:sldMkLst>
        <pc:spChg chg="mod">
          <ac:chgData name="Dominik Bezak" userId="2b41c97d-8467-4240-a788-5f9e773bfd5a" providerId="ADAL" clId="{E641A9FC-98FF-8B45-8671-413648EE2813}" dt="2021-02-13T12:08:38.168" v="57" actId="1076"/>
          <ac:spMkLst>
            <pc:docMk/>
            <pc:sldMk cId="523439349" sldId="265"/>
            <ac:spMk id="3" creationId="{96631C42-4172-624D-B106-76BF3668F0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918D2-EDFD-BD4B-B27B-933466F1A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A4F9E6-1FDA-3745-9315-7B1DC55E4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482E37-5CDC-C143-AB53-70C29F7A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7C25D5-6795-764F-B9ED-10F66FF8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4DA32C-21F5-BB4F-A924-347015E8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0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69B077-170B-4343-97F3-DA0DECCC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427A31-9EF3-FF43-AF37-AB58432F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B229A1-3733-E249-A7FE-E14D907F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463C4F-3212-714B-A508-91509DAE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FCA3E3-F8EC-5A47-B664-1455C671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9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0377108-2E80-A845-B75B-CFB87D803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31840F-E99D-214B-9389-FAE34400A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3E629F-EFFE-7345-AA52-FDE227E2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DCE4A9-BC0A-3F43-AB82-97EA0F1C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1FD878-2F1C-BF49-BB26-56AC4D98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07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6E0E7-8975-674E-AB48-DBECBE3C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61E4BD-7C60-164A-9B99-3102A4045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5E3993-59D2-854A-AEE1-6FB24567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FB791E-8D57-ED4A-86B4-20724B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4D1AB4-B5AA-F744-9A6C-91FF98CB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625A8-5C6F-B945-9FFB-8EF6BE36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709830-7F50-5848-A952-B59A1851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82145B-1744-3348-81BE-E57E3FC8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4F2A30-9340-E949-9B39-A48E6EFE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CC8929-4363-124D-9C24-6A2419CB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9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731AB-24CF-154A-99EC-B9E6418C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11A15-70FB-BC46-883E-4CD5199C1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65BEFA-F20E-A948-ACB1-D84302EE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5BB1A0-2E1E-7F4B-B656-996A11A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CD2206-D702-FB4E-AC8B-99AC2829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D76975-779F-A440-8AE8-ABB850B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00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715AEA-9CA0-F344-8414-5196CF7B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DA9CCB-8988-9C4B-B791-8E4C2EA80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252AF0-A6E9-6B4F-A74A-C3FC3FE5E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21D6E9-4C05-234F-A05C-A92812549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768E67-E6C8-CC46-B2F0-3FA8B56D5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0BEDFF-7F73-9945-A1C2-9DA4349A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DCFC15-14F8-C24C-92E8-A48C1E36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13C544E-B194-E74D-B9E0-720BE200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D75A6-C4D9-9D45-9C23-03E02D23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64279BF-0438-AD4F-A499-4C8EE080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5E4DB2-3BD7-5B47-A663-3137D961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71C861-3ED0-4844-80E9-B94978F3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20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6A73E76-95B9-FA45-8E22-E749A068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4A7D8CE-6E76-324C-9BF1-09EF331E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F5C108-0A95-7E42-9E97-3D9F19CE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9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77F28D-B3AA-244E-90AD-55C528EB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2C69D-7840-A94D-AEE2-44620A81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0214C6-8086-124B-9FC1-3F929933A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30CC4DF-C8A6-2B4F-B47F-692C9575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2F2FE9-FBE2-BF45-9D75-F72FF056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785F1B-CC8B-A845-A832-2D809B0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10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ED580A-A37A-4C49-A0FB-4C50B87C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699EF3E-ED7A-0B42-9C13-6F93F1F52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817EFF-24AF-514C-8FDA-83634FD1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C48223-7D31-AB40-94E1-B6AB8CB5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307FC7-F336-E543-9C15-7BEF38D8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CE8AA6-D475-D447-AFC7-248AE024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05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A2AA76-9F1A-1E42-BCB9-46883A97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D724D5-57A0-D540-B1C0-E084A96BF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8938BA-83BE-CE4A-B745-D60CAB14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B889-0C60-3348-A409-8269095179B5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52E706-E018-7B4E-AE44-B52D03786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A63D2-8434-7040-B273-72929554A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CF12-5B7D-244F-BAB6-FE94EE224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8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97031-FC4A-164A-946B-E4189F584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A604B0-90BF-3B43-A3B4-7D37093B6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035299-F0E0-4E4A-950F-CBC997563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090D2-BA03-8D4E-B80A-6A58E390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ECD0CCF-325E-704B-ACC8-A10B6FE4D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1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2AF9E5-B2F9-BD4D-9A6A-D38555CF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F689DA-09D8-8744-93DA-7D0D5D31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BEFDD1C-F3EC-EC4A-A76F-9EBCA7C6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4571AE-022E-604C-9A21-3A1E046D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CC0AE2-C020-D748-BBAA-B3FE3FCE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F94B6E9-D91D-F049-9F42-BCCEBF9E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BC656-3543-224B-9CE6-22B78E5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E95B3-28FC-9542-B3C0-A0B23DB5F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62C013-15EE-EF43-882A-CA814DED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64BA4-7C90-964A-B240-F27ABDE4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8545D-B475-6F44-812D-4F28A778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54C0B4-8F57-E142-9180-C13CC17D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2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63AF7-FD0E-154F-99DD-176D3E4B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A958BD-F829-B445-A06B-FCC354F2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637EAE-3FAC-9244-B400-62C96552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DEEBDF-E53C-5E4E-9538-406D4845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9DA198-75CA-5744-9144-D9C44C42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F1CA506-4DF7-D444-9298-8BDF7150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223A0-0F68-D541-8C5A-8617BFDD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FF03C4-A71C-6C42-8AC2-97990859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83CF4D-D70F-6B4C-A50B-2F974E4F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5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Bezak</dc:creator>
  <cp:lastModifiedBy>Dominik Bezak</cp:lastModifiedBy>
  <cp:revision>1</cp:revision>
  <dcterms:created xsi:type="dcterms:W3CDTF">2021-02-13T12:04:19Z</dcterms:created>
  <dcterms:modified xsi:type="dcterms:W3CDTF">2021-02-13T12:08:48Z</dcterms:modified>
</cp:coreProperties>
</file>