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3" r:id="rId8"/>
    <p:sldId id="262" r:id="rId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60"/>
  </p:normalViewPr>
  <p:slideViewPr>
    <p:cSldViewPr>
      <p:cViewPr>
        <p:scale>
          <a:sx n="100" d="100"/>
          <a:sy n="100" d="100"/>
        </p:scale>
        <p:origin x="-528" y="11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B162B-8BFF-4353-8391-0162E1C167B8}" type="datetimeFigureOut">
              <a:rPr lang="pl-PL" smtClean="0"/>
              <a:pPr/>
              <a:t>2020-12-07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A0DF2-4301-4DA4-9D19-13164B53C01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B162B-8BFF-4353-8391-0162E1C167B8}" type="datetimeFigureOut">
              <a:rPr lang="pl-PL" smtClean="0"/>
              <a:pPr/>
              <a:t>2020-12-07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A0DF2-4301-4DA4-9D19-13164B53C01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B162B-8BFF-4353-8391-0162E1C167B8}" type="datetimeFigureOut">
              <a:rPr lang="pl-PL" smtClean="0"/>
              <a:pPr/>
              <a:t>2020-12-07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A0DF2-4301-4DA4-9D19-13164B53C01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B162B-8BFF-4353-8391-0162E1C167B8}" type="datetimeFigureOut">
              <a:rPr lang="pl-PL" smtClean="0"/>
              <a:pPr/>
              <a:t>2020-12-07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A0DF2-4301-4DA4-9D19-13164B53C01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B162B-8BFF-4353-8391-0162E1C167B8}" type="datetimeFigureOut">
              <a:rPr lang="pl-PL" smtClean="0"/>
              <a:pPr/>
              <a:t>2020-12-07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A0DF2-4301-4DA4-9D19-13164B53C01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B162B-8BFF-4353-8391-0162E1C167B8}" type="datetimeFigureOut">
              <a:rPr lang="pl-PL" smtClean="0"/>
              <a:pPr/>
              <a:t>2020-12-07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A0DF2-4301-4DA4-9D19-13164B53C01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B162B-8BFF-4353-8391-0162E1C167B8}" type="datetimeFigureOut">
              <a:rPr lang="pl-PL" smtClean="0"/>
              <a:pPr/>
              <a:t>2020-12-07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A0DF2-4301-4DA4-9D19-13164B53C01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B162B-8BFF-4353-8391-0162E1C167B8}" type="datetimeFigureOut">
              <a:rPr lang="pl-PL" smtClean="0"/>
              <a:pPr/>
              <a:t>2020-12-07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A0DF2-4301-4DA4-9D19-13164B53C01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B162B-8BFF-4353-8391-0162E1C167B8}" type="datetimeFigureOut">
              <a:rPr lang="pl-PL" smtClean="0"/>
              <a:pPr/>
              <a:t>2020-12-07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A0DF2-4301-4DA4-9D19-13164B53C01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B162B-8BFF-4353-8391-0162E1C167B8}" type="datetimeFigureOut">
              <a:rPr lang="pl-PL" smtClean="0"/>
              <a:pPr/>
              <a:t>2020-12-07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A0DF2-4301-4DA4-9D19-13164B53C01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B162B-8BFF-4353-8391-0162E1C167B8}" type="datetimeFigureOut">
              <a:rPr lang="pl-PL" smtClean="0"/>
              <a:pPr/>
              <a:t>2020-12-07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A0DF2-4301-4DA4-9D19-13164B53C01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DB162B-8BFF-4353-8391-0162E1C167B8}" type="datetimeFigureOut">
              <a:rPr lang="pl-PL" smtClean="0"/>
              <a:pPr/>
              <a:t>2020-12-07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A0DF2-4301-4DA4-9D19-13164B53C019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3568" y="836713"/>
            <a:ext cx="7772400" cy="1152128"/>
          </a:xfrm>
        </p:spPr>
        <p:txBody>
          <a:bodyPr/>
          <a:lstStyle/>
          <a:p>
            <a:r>
              <a:rPr lang="pl-PL" dirty="0" smtClean="0"/>
              <a:t>ŚLĄSKI KRAJOBRAZ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259632" y="1844824"/>
            <a:ext cx="6400800" cy="576064"/>
          </a:xfrm>
        </p:spPr>
        <p:txBody>
          <a:bodyPr>
            <a:normAutofit lnSpcReduction="10000"/>
          </a:bodyPr>
          <a:lstStyle/>
          <a:p>
            <a:r>
              <a:rPr lang="pl-PL" dirty="0" smtClean="0"/>
              <a:t>PRACE UCZNIÓW KL. 3B</a:t>
            </a:r>
            <a:endParaRPr lang="pl-PL" dirty="0"/>
          </a:p>
        </p:txBody>
      </p:sp>
      <p:sp>
        <p:nvSpPr>
          <p:cNvPr id="15362" name="AutoShape 2" descr="Śląski krajobraz | Górny Śląsk na zdjęciach"/>
          <p:cNvSpPr>
            <a:spLocks noChangeAspect="1" noChangeArrowheads="1"/>
          </p:cNvSpPr>
          <p:nvPr/>
        </p:nvSpPr>
        <p:spPr bwMode="auto">
          <a:xfrm>
            <a:off x="155575" y="-822325"/>
            <a:ext cx="2571750" cy="1714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5364" name="Picture 4" descr="Śląski krajobraz | Górny Śląsk na zdjęciac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392085">
            <a:off x="529980" y="3283565"/>
            <a:ext cx="3312368" cy="2206090"/>
          </a:xfrm>
          <a:prstGeom prst="rect">
            <a:avLst/>
          </a:prstGeom>
          <a:noFill/>
        </p:spPr>
      </p:pic>
      <p:pic>
        <p:nvPicPr>
          <p:cNvPr id="15366" name="Picture 6" descr="Festiwal Fotografii Industrialnej czyli śląski Indufotofest - Fotowojaż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895026">
            <a:off x="3900860" y="4431527"/>
            <a:ext cx="2817287" cy="1867985"/>
          </a:xfrm>
          <a:prstGeom prst="rect">
            <a:avLst/>
          </a:prstGeom>
          <a:noFill/>
        </p:spPr>
      </p:pic>
      <p:pic>
        <p:nvPicPr>
          <p:cNvPr id="15368" name="Picture 8" descr="Chorzów - szyb kolejowy | Górny Śląsk na zdjęciach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543986">
            <a:off x="5632488" y="2940927"/>
            <a:ext cx="2825313" cy="18817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MARTYNA </a:t>
            </a:r>
            <a:endParaRPr lang="pl-PL" dirty="0"/>
          </a:p>
        </p:txBody>
      </p:sp>
      <p:pic>
        <p:nvPicPr>
          <p:cNvPr id="4" name="Symbol zastępczy zawartości 3" descr="ŚLĄSKI KRAJOBRAZ - MARTYNA OSSOLIŃSKA 3B IMG_20201204_12510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4243" t="17501" b="29996"/>
          <a:stretch>
            <a:fillRect/>
          </a:stretch>
        </p:blipFill>
        <p:spPr>
          <a:xfrm>
            <a:off x="1115616" y="1052735"/>
            <a:ext cx="7240019" cy="5292857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KUBA </a:t>
            </a:r>
            <a:endParaRPr lang="pl-PL" dirty="0"/>
          </a:p>
        </p:txBody>
      </p:sp>
      <p:pic>
        <p:nvPicPr>
          <p:cNvPr id="5" name="Symbol zastępczy zawartości 4" descr="ŚLĄSKI KRAJOBRAZ - KUBA BIENIEK 3B 20201204_11424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124744"/>
            <a:ext cx="7344815" cy="5508611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pl-PL" dirty="0" smtClean="0"/>
              <a:t>KALINA </a:t>
            </a:r>
            <a:endParaRPr lang="pl-PL" dirty="0"/>
          </a:p>
        </p:txBody>
      </p:sp>
      <p:pic>
        <p:nvPicPr>
          <p:cNvPr id="4" name="Symbol zastępczy zawartości 3" descr="ŚLĄSKI KRAJOBRAZ - KALINA TUREK 3B IMG_20201204_120336-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124744"/>
            <a:ext cx="8394565" cy="5184576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ZOSIA </a:t>
            </a:r>
            <a:endParaRPr lang="pl-PL" dirty="0"/>
          </a:p>
        </p:txBody>
      </p:sp>
      <p:pic>
        <p:nvPicPr>
          <p:cNvPr id="4" name="Symbol zastępczy zawartości 3" descr="ŚLĄSKI KRAJOBRAZ - ZOSIA WINKLER 3B 20201204_12525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6148" r="3463" b="5499"/>
          <a:stretch>
            <a:fillRect/>
          </a:stretch>
        </p:blipFill>
        <p:spPr>
          <a:xfrm>
            <a:off x="641018" y="980728"/>
            <a:ext cx="7933972" cy="5184576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AMANDA</a:t>
            </a:r>
            <a:endParaRPr lang="pl-P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980728"/>
            <a:ext cx="7488833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pl-PL" dirty="0" smtClean="0"/>
              <a:t>JASIU</a:t>
            </a:r>
            <a:endParaRPr lang="pl-PL" dirty="0"/>
          </a:p>
        </p:txBody>
      </p:sp>
      <p:pic>
        <p:nvPicPr>
          <p:cNvPr id="4" name="Symbol zastępczy zawartości 3" descr="Barbórka - JAŚ MUSZAKIEWICZ 3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99314" y="1052736"/>
            <a:ext cx="7837553" cy="5544616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ALA</a:t>
            </a:r>
            <a:endParaRPr lang="pl-PL" dirty="0"/>
          </a:p>
        </p:txBody>
      </p:sp>
      <p:pic>
        <p:nvPicPr>
          <p:cNvPr id="4" name="Symbol zastępczy zawartości 3" descr="ŚLĄSKI KRAJOBRAZ - ALA CZEMKO 3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908720"/>
            <a:ext cx="7702011" cy="5776508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14</Words>
  <Application>Microsoft Office PowerPoint</Application>
  <PresentationFormat>Pokaz na ekranie (4:3)</PresentationFormat>
  <Paragraphs>9</Paragraphs>
  <Slides>8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9" baseType="lpstr">
      <vt:lpstr>Motyw pakietu Office</vt:lpstr>
      <vt:lpstr>ŚLĄSKI KRAJOBRAZ</vt:lpstr>
      <vt:lpstr>MARTYNA </vt:lpstr>
      <vt:lpstr>KUBA </vt:lpstr>
      <vt:lpstr>KALINA </vt:lpstr>
      <vt:lpstr>ZOSIA </vt:lpstr>
      <vt:lpstr>AMANDA</vt:lpstr>
      <vt:lpstr>JASIU</vt:lpstr>
      <vt:lpstr>ALA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ŚLĄSKI KRAJOBRAZ</dc:title>
  <dc:creator>BASIA</dc:creator>
  <cp:lastModifiedBy>BASIA</cp:lastModifiedBy>
  <cp:revision>3</cp:revision>
  <dcterms:created xsi:type="dcterms:W3CDTF">2020-12-04T12:26:59Z</dcterms:created>
  <dcterms:modified xsi:type="dcterms:W3CDTF">2020-12-07T18:42:53Z</dcterms:modified>
</cp:coreProperties>
</file>